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693400" cy="15125700"/>
  <p:notesSz cx="10693400" cy="151257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2443" y="-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4688967"/>
            <a:ext cx="9089390" cy="31763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8470392"/>
            <a:ext cx="7485380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450" b="1" i="0">
                <a:solidFill>
                  <a:srgbClr val="008045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5100" b="0" i="0">
                <a:solidFill>
                  <a:srgbClr val="231F20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450" b="1" i="0">
                <a:solidFill>
                  <a:srgbClr val="008045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3478911"/>
            <a:ext cx="4651629" cy="99829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450" b="1" i="0">
                <a:solidFill>
                  <a:srgbClr val="008045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14557" y="2554964"/>
            <a:ext cx="8064284" cy="20027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450" b="1" i="0">
                <a:solidFill>
                  <a:srgbClr val="008045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90881" y="5629996"/>
            <a:ext cx="7911637" cy="6548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100" b="0" i="0">
                <a:solidFill>
                  <a:srgbClr val="231F20"/>
                </a:solidFill>
                <a:latin typeface="Helvetica"/>
                <a:cs typeface="Helvetic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14066901"/>
            <a:ext cx="3421888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14066901"/>
            <a:ext cx="2459482" cy="7562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bject 57"/>
          <p:cNvSpPr txBox="1">
            <a:spLocks noGrp="1"/>
          </p:cNvSpPr>
          <p:nvPr>
            <p:ph type="body" idx="1"/>
          </p:nvPr>
        </p:nvSpPr>
        <p:spPr>
          <a:xfrm>
            <a:off x="469900" y="4087078"/>
            <a:ext cx="9829800" cy="891526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925" algn="ctr">
              <a:lnSpc>
                <a:spcPct val="100000"/>
              </a:lnSpc>
            </a:pPr>
            <a:r>
              <a:rPr lang="it-IT" sz="2800" b="1" spc="5" dirty="0" smtClean="0">
                <a:solidFill>
                  <a:srgbClr val="009242"/>
                </a:solidFill>
              </a:rPr>
              <a:t>AMBULATORI VACCINALI </a:t>
            </a:r>
            <a:r>
              <a:rPr lang="it-IT" sz="2800" b="1" spc="5" dirty="0">
                <a:solidFill>
                  <a:srgbClr val="009242"/>
                </a:solidFill>
              </a:rPr>
              <a:t>PER PAZIENTI </a:t>
            </a:r>
            <a:r>
              <a:rPr lang="it-IT" sz="2800" b="1" spc="5" dirty="0" smtClean="0">
                <a:solidFill>
                  <a:srgbClr val="009242"/>
                </a:solidFill>
              </a:rPr>
              <a:t>ONCOLOGICI </a:t>
            </a:r>
            <a:r>
              <a:rPr lang="it-IT" sz="2000" b="1" i="1" spc="5" dirty="0" smtClean="0">
                <a:solidFill>
                  <a:schemeClr val="tx1"/>
                </a:solidFill>
              </a:rPr>
              <a:t>SU INVITO DELLO SPECIALISTA ONCOLOGO</a:t>
            </a:r>
          </a:p>
          <a:p>
            <a:pPr marL="34925" algn="ctr">
              <a:lnSpc>
                <a:spcPct val="100000"/>
              </a:lnSpc>
            </a:pPr>
            <a:endParaRPr lang="it-IT" sz="1800" b="1" spc="5" dirty="0" smtClean="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it-IT" sz="2400" b="1" spc="-5" dirty="0" smtClean="0"/>
              <a:t>Ospedale San Carlo </a:t>
            </a:r>
            <a:r>
              <a:rPr lang="it-IT" sz="2400" spc="-5" dirty="0" smtClean="0"/>
              <a:t>Via Pio II n.3 - Milano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it-IT" sz="2400" spc="-5" dirty="0" smtClean="0"/>
              <a:t>Ambulatorio Oncologia 4</a:t>
            </a:r>
            <a:r>
              <a:rPr lang="it-IT" sz="2400" spc="-5" dirty="0"/>
              <a:t>° Piano Settore D </a:t>
            </a:r>
            <a:endParaRPr lang="it-IT" sz="2400" spc="-5" dirty="0" smtClean="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it-IT" sz="2400" u="sng" spc="-5" dirty="0"/>
              <a:t>D</a:t>
            </a:r>
            <a:r>
              <a:rPr lang="it-IT" sz="2400" u="sng" spc="-5" dirty="0" smtClean="0"/>
              <a:t>alle ore 8.30 alle ore 12.30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endParaRPr lang="it-IT" sz="1200" b="1" spc="-5" dirty="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it-IT" sz="2400" b="1" spc="-5" dirty="0" smtClean="0"/>
              <a:t>Ospedale San Paolo </a:t>
            </a:r>
            <a:r>
              <a:rPr lang="it-IT" sz="2400" spc="-5" dirty="0" smtClean="0"/>
              <a:t>Via Antonio di </a:t>
            </a:r>
            <a:r>
              <a:rPr lang="it-IT" sz="2400" spc="-5" dirty="0" err="1" smtClean="0"/>
              <a:t>Rudinì</a:t>
            </a:r>
            <a:r>
              <a:rPr lang="it-IT" sz="2400" spc="-5" dirty="0" smtClean="0"/>
              <a:t> n.8 - Milano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it-IT" sz="2400" spc="-5" dirty="0" smtClean="0"/>
              <a:t>Ambulatorio Malattie </a:t>
            </a:r>
            <a:r>
              <a:rPr lang="it-IT" sz="2400" spc="-5" dirty="0"/>
              <a:t>Infettive 2° Piano Blocco A </a:t>
            </a:r>
            <a:endParaRPr lang="it-IT" sz="2400" spc="-5" dirty="0" smtClean="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it-IT" sz="2400" u="sng" spc="-5" dirty="0" smtClean="0"/>
              <a:t>Dalle </a:t>
            </a:r>
            <a:r>
              <a:rPr lang="it-IT" sz="2400" u="sng" spc="-5" dirty="0"/>
              <a:t>ore 9.00 alle ore 13.45</a:t>
            </a:r>
            <a:endParaRPr lang="it-IT" sz="2400" u="sng" dirty="0"/>
          </a:p>
          <a:p>
            <a:pPr algn="ctr">
              <a:spcBef>
                <a:spcPts val="5"/>
              </a:spcBef>
            </a:pPr>
            <a:endParaRPr lang="it-IT" sz="2800" spc="-5" dirty="0" smtClean="0"/>
          </a:p>
          <a:p>
            <a:pPr algn="ctr">
              <a:spcBef>
                <a:spcPts val="5"/>
              </a:spcBef>
            </a:pPr>
            <a:r>
              <a:rPr lang="it-IT" sz="2800" b="1" spc="5" dirty="0" smtClean="0">
                <a:solidFill>
                  <a:srgbClr val="009242"/>
                </a:solidFill>
              </a:rPr>
              <a:t>SCREENING HPV – </a:t>
            </a:r>
            <a:r>
              <a:rPr lang="it-IT" sz="2800" b="1" spc="5" smtClean="0">
                <a:solidFill>
                  <a:srgbClr val="009242"/>
                </a:solidFill>
              </a:rPr>
              <a:t>DNA </a:t>
            </a:r>
            <a:r>
              <a:rPr lang="it-IT" sz="2800" b="1" spc="5" smtClean="0">
                <a:solidFill>
                  <a:srgbClr val="009242"/>
                </a:solidFill>
              </a:rPr>
              <a:t>TEST</a:t>
            </a:r>
            <a:endParaRPr lang="it-IT" sz="2800" spc="-5" dirty="0"/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it-IT" sz="2000" b="1" i="1" spc="5" dirty="0" smtClean="0">
                <a:solidFill>
                  <a:schemeClr val="tx1"/>
                </a:solidFill>
              </a:rPr>
              <a:t>SU INVITO DI ATS</a:t>
            </a: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endParaRPr lang="it-IT" sz="1600" b="1" i="1" spc="5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spcBef>
                <a:spcPts val="5"/>
              </a:spcBef>
            </a:pPr>
            <a:r>
              <a:rPr lang="it-IT" sz="2400" spc="-5" dirty="0" smtClean="0"/>
              <a:t>Consultorio </a:t>
            </a:r>
            <a:r>
              <a:rPr lang="it-IT" sz="2400" b="1" spc="-5" dirty="0"/>
              <a:t>Casa di </a:t>
            </a:r>
            <a:r>
              <a:rPr lang="it-IT" sz="2400" b="1" spc="-5" dirty="0" smtClean="0"/>
              <a:t>Comunità Via </a:t>
            </a:r>
            <a:r>
              <a:rPr lang="it-IT" sz="2400" b="1" spc="-5" dirty="0"/>
              <a:t>Masaniello </a:t>
            </a:r>
            <a:r>
              <a:rPr lang="it-IT" sz="2400" b="1" spc="-5" dirty="0" smtClean="0"/>
              <a:t>n.23  </a:t>
            </a:r>
            <a:r>
              <a:rPr lang="it-IT" sz="2400" spc="-5" dirty="0" smtClean="0"/>
              <a:t>- Milano</a:t>
            </a:r>
          </a:p>
          <a:p>
            <a:pPr algn="ctr">
              <a:lnSpc>
                <a:spcPct val="150000"/>
              </a:lnSpc>
              <a:spcBef>
                <a:spcPts val="5"/>
              </a:spcBef>
            </a:pPr>
            <a:r>
              <a:rPr lang="it-IT" sz="2400" spc="-5" dirty="0" smtClean="0"/>
              <a:t>Consultorio </a:t>
            </a:r>
            <a:r>
              <a:rPr lang="it-IT" sz="2400" b="1" spc="-5" dirty="0"/>
              <a:t>Casa di </a:t>
            </a:r>
            <a:r>
              <a:rPr lang="it-IT" sz="2400" b="1" spc="-5" dirty="0" smtClean="0"/>
              <a:t>Comunità Via </a:t>
            </a:r>
            <a:r>
              <a:rPr lang="it-IT" sz="2400" b="1" spc="-5" dirty="0"/>
              <a:t>Monreale </a:t>
            </a:r>
            <a:r>
              <a:rPr lang="it-IT" sz="2400" b="1" spc="-5" dirty="0" smtClean="0"/>
              <a:t>n.13 </a:t>
            </a:r>
            <a:r>
              <a:rPr lang="it-IT" sz="2400" spc="-5" dirty="0" smtClean="0"/>
              <a:t>- Milano</a:t>
            </a:r>
          </a:p>
          <a:p>
            <a:pPr algn="ctr">
              <a:lnSpc>
                <a:spcPct val="150000"/>
              </a:lnSpc>
              <a:spcBef>
                <a:spcPts val="5"/>
              </a:spcBef>
            </a:pPr>
            <a:r>
              <a:rPr lang="it-IT" sz="2400" b="1" spc="-5" dirty="0" smtClean="0"/>
              <a:t>Consultorio Via </a:t>
            </a:r>
            <a:r>
              <a:rPr lang="it-IT" sz="2400" b="1" spc="-5" dirty="0"/>
              <a:t>Remo La Valle </a:t>
            </a:r>
            <a:r>
              <a:rPr lang="it-IT" sz="2400" b="1" spc="-5" dirty="0" smtClean="0"/>
              <a:t>n.7 </a:t>
            </a:r>
            <a:r>
              <a:rPr lang="it-IT" sz="2400" spc="-5" dirty="0" smtClean="0"/>
              <a:t>– Milano</a:t>
            </a:r>
          </a:p>
          <a:p>
            <a:pPr algn="l">
              <a:lnSpc>
                <a:spcPct val="150000"/>
              </a:lnSpc>
              <a:spcBef>
                <a:spcPts val="5"/>
              </a:spcBef>
            </a:pPr>
            <a:endParaRPr sz="2200" spc="5" dirty="0"/>
          </a:p>
          <a:p>
            <a:pPr>
              <a:lnSpc>
                <a:spcPct val="100000"/>
              </a:lnSpc>
            </a:pPr>
            <a:endParaRPr sz="2800" spc="5" dirty="0"/>
          </a:p>
          <a:p>
            <a:pPr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1550"/>
              </a:spcBef>
            </a:pPr>
            <a:endParaRPr lang="it-IT" sz="2100" spc="-5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397" y="13872671"/>
            <a:ext cx="2749503" cy="10053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</TotalTime>
  <Words>91</Words>
  <Application>Microsoft Office PowerPoint</Application>
  <PresentationFormat>Personalizzato</PresentationFormat>
  <Paragraphs>20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Office Theme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Estella Scontus</dc:creator>
  <cp:lastModifiedBy>Di Trocchio Luca</cp:lastModifiedBy>
  <cp:revision>20</cp:revision>
  <dcterms:created xsi:type="dcterms:W3CDTF">2025-01-08T09:59:24Z</dcterms:created>
  <dcterms:modified xsi:type="dcterms:W3CDTF">2025-01-24T08:54:03Z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2025-01-07T00:00:00Z</vt:filetime>
  </property>
  <property fmtid="{D5CDD505-2E9C-101B-9397-08002B2CF9AE}" pid="3" name="Creator">
    <vt:lpwstr>Adobe InDesign CC 2014 (Macintosh)</vt:lpwstr>
  </property>
  <property fmtid="{D5CDD505-2E9C-101B-9397-08002B2CF9AE}" pid="4" name="LastSaved">
    <vt:filetime>2025-01-08T00:00:00Z</vt:filetime>
  </property>
</Properties>
</file>