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10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3010346"/>
          </a:xfrm>
        </p:spPr>
        <p:txBody>
          <a:bodyPr>
            <a:normAutofit/>
          </a:bodyPr>
          <a:lstStyle/>
          <a:p>
            <a:r>
              <a:rPr lang="it-IT" sz="5400" b="1" dirty="0"/>
              <a:t>"</a:t>
            </a:r>
            <a:r>
              <a:rPr lang="it-IT" sz="5400" b="1" dirty="0">
                <a:solidFill>
                  <a:srgbClr val="EA0000"/>
                </a:solidFill>
              </a:rPr>
              <a:t>MILAN for </a:t>
            </a:r>
            <a:r>
              <a:rPr lang="it-IT" sz="5400" b="1" dirty="0" err="1">
                <a:solidFill>
                  <a:srgbClr val="EA0000"/>
                </a:solidFill>
              </a:rPr>
              <a:t>you</a:t>
            </a:r>
            <a:r>
              <a:rPr lang="it-IT" sz="5400" b="1" dirty="0"/>
              <a:t>" </a:t>
            </a:r>
            <a:r>
              <a:rPr lang="it-IT" sz="5400" b="1" dirty="0" err="1" smtClean="0"/>
              <a:t>c</a:t>
            </a:r>
            <a:r>
              <a:rPr lang="it-IT" sz="5400" b="1" i="1" dirty="0" err="1" smtClean="0"/>
              <a:t>hallenge</a:t>
            </a:r>
            <a:r>
              <a:rPr lang="it-IT" b="1" i="1" dirty="0"/>
              <a:t/>
            </a:r>
            <a:br>
              <a:rPr lang="it-IT" b="1" i="1" dirty="0"/>
            </a:br>
            <a:r>
              <a:rPr lang="it-IT" sz="3200" b="1" i="1" dirty="0" smtClean="0"/>
              <a:t>La </a:t>
            </a:r>
            <a:r>
              <a:rPr lang="it-IT" sz="3200" b="1" i="1" dirty="0"/>
              <a:t>sfida rossonera dell'ASST Santi Paolo e Carlo</a:t>
            </a:r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933056"/>
            <a:ext cx="3728783" cy="1363467"/>
          </a:xfrm>
          <a:prstGeom prst="rect">
            <a:avLst/>
          </a:prstGeom>
        </p:spPr>
      </p:pic>
      <p:pic>
        <p:nvPicPr>
          <p:cNvPr id="1026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8" t="11518" r="13116" b="11217"/>
          <a:stretch/>
        </p:blipFill>
        <p:spPr bwMode="auto">
          <a:xfrm>
            <a:off x="1403648" y="2851317"/>
            <a:ext cx="2607225" cy="266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6714"/>
      </p:ext>
    </p:extLst>
  </p:cSld>
  <p:clrMapOvr>
    <a:masterClrMapping/>
  </p:clrMapOvr>
  <p:transition advClick="0" advTm="4102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208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“In questo NERO periodo, il mio ROSSO cuore ha continuato a fibrillare per te. Per sempre forza Milan. Non importano i colori, lo sport unisce sempre</a:t>
            </a:r>
            <a:r>
              <a:rPr lang="it-IT" b="1" dirty="0" smtClean="0"/>
              <a:t>”</a:t>
            </a:r>
            <a:r>
              <a:rPr lang="it-IT" b="1" dirty="0"/>
              <a:t> 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652120" y="2609372"/>
            <a:ext cx="3198891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Gambino Simona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3915054"/>
            <a:ext cx="8075240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/>
              <a:t>Sempre forza Milan fino da quando sono nato ho il Milan nel cuore nel bene e nel male </a:t>
            </a:r>
            <a:r>
              <a:rPr lang="it-IT" b="1" dirty="0" smtClean="0"/>
              <a:t>️❤️</a:t>
            </a:r>
            <a:r>
              <a:rPr lang="it-IT" b="1" dirty="0"/>
              <a:t>🖤</a:t>
            </a:r>
            <a:r>
              <a:rPr lang="it-IT" b="1" dirty="0" smtClean="0"/>
              <a:t>❤️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868144" y="5175194"/>
            <a:ext cx="260263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smtClean="0">
                <a:solidFill>
                  <a:srgbClr val="FF0000"/>
                </a:solidFill>
              </a:rPr>
              <a:t>Romano Enrico</a:t>
            </a:r>
            <a:endParaRPr lang="it-IT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41861"/>
      </p:ext>
    </p:extLst>
  </p:cSld>
  <p:clrMapOvr>
    <a:masterClrMapping/>
  </p:clrMapOvr>
  <p:transition advClick="0" advTm="7286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6874" y="1196752"/>
            <a:ext cx="5604084" cy="1374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In campo come in corsia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Uniti </a:t>
            </a:r>
            <a:r>
              <a:rPr lang="it-IT" b="1" dirty="0"/>
              <a:t>contro la pandemia 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4716016" y="2460882"/>
            <a:ext cx="3198891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Bai Francesca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214414" y="3143248"/>
            <a:ext cx="6715172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Milan best against </a:t>
            </a:r>
            <a:r>
              <a:rPr lang="en-US" b="1" dirty="0" err="1"/>
              <a:t>covid</a:t>
            </a:r>
            <a:r>
              <a:rPr lang="en-US" b="1" dirty="0"/>
              <a:t> stress!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Red </a:t>
            </a:r>
            <a:r>
              <a:rPr lang="en-US" b="1" dirty="0"/>
              <a:t>and black heart beatings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 </a:t>
            </a:r>
            <a:r>
              <a:rPr lang="en-US" b="1" dirty="0"/>
              <a:t>good feelings!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929190" y="4782332"/>
            <a:ext cx="260263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Centola Marco</a:t>
            </a:r>
          </a:p>
        </p:txBody>
      </p:sp>
    </p:spTree>
    <p:extLst>
      <p:ext uri="{BB962C8B-B14F-4D97-AF65-F5344CB8AC3E}">
        <p14:creationId xmlns:p14="http://schemas.microsoft.com/office/powerpoint/2010/main" val="4101624372"/>
      </p:ext>
    </p:extLst>
  </p:cSld>
  <p:clrMapOvr>
    <a:masterClrMapping/>
  </p:clrMapOvr>
  <p:transition advClick="0" advTm="5616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42852"/>
            <a:ext cx="8075240" cy="208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“La vita continua e anche nella tragedia ci si rialza e si rincorre il pallone per arrivare nuovamente a fare goal”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359038" y="1643050"/>
            <a:ext cx="3198891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Negroni Silvia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143504" y="4214818"/>
            <a:ext cx="260263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smtClean="0">
                <a:solidFill>
                  <a:srgbClr val="FF0000"/>
                </a:solidFill>
              </a:rPr>
              <a:t>Mollo Giuseppe</a:t>
            </a:r>
            <a:endParaRPr lang="it-IT" sz="2400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49"/>
          <a:stretch>
            <a:fillRect/>
          </a:stretch>
        </p:blipFill>
        <p:spPr bwMode="auto">
          <a:xfrm>
            <a:off x="428596" y="2857496"/>
            <a:ext cx="8212137" cy="134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725574"/>
      </p:ext>
    </p:extLst>
  </p:cSld>
  <p:clrMapOvr>
    <a:masterClrMapping/>
  </p:clrMapOvr>
  <p:transition advClick="0" advTm="7254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395408" y="3356992"/>
            <a:ext cx="8075240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smtClean="0"/>
              <a:t>    La </a:t>
            </a:r>
            <a:r>
              <a:rPr lang="it-IT" b="1" dirty="0"/>
              <a:t>mascherina ora, La maglia per sempre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929190" y="4234427"/>
            <a:ext cx="260263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>
                <a:solidFill>
                  <a:srgbClr val="FF0000"/>
                </a:solidFill>
              </a:rPr>
              <a:t>Bonadei</a:t>
            </a:r>
            <a:r>
              <a:rPr lang="it-IT" sz="2400" i="1" dirty="0">
                <a:solidFill>
                  <a:srgbClr val="FF0000"/>
                </a:solidFill>
              </a:rPr>
              <a:t> Paolo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794584" y="980728"/>
            <a:ext cx="527688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Milan»</a:t>
            </a:r>
            <a:endParaRPr kumimoji="0" lang="it-IT" sz="2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4884208" y="1700808"/>
            <a:ext cx="3198891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D'</a:t>
            </a:r>
            <a:r>
              <a:rPr lang="it-IT" sz="2400" i="1" dirty="0" err="1">
                <a:solidFill>
                  <a:srgbClr val="FF0000"/>
                </a:solidFill>
              </a:rPr>
              <a:t>Ingeo</a:t>
            </a:r>
            <a:r>
              <a:rPr lang="it-IT" sz="2400" i="1" dirty="0">
                <a:solidFill>
                  <a:srgbClr val="FF0000"/>
                </a:solidFill>
              </a:rPr>
              <a:t> Giovanni</a:t>
            </a:r>
          </a:p>
        </p:txBody>
      </p:sp>
    </p:spTree>
    <p:extLst>
      <p:ext uri="{BB962C8B-B14F-4D97-AF65-F5344CB8AC3E}">
        <p14:creationId xmlns:p14="http://schemas.microsoft.com/office/powerpoint/2010/main" val="516506001"/>
      </p:ext>
    </p:extLst>
  </p:cSld>
  <p:clrMapOvr>
    <a:masterClrMapping/>
  </p:clrMapOvr>
  <p:transition advClick="0" advTm="6349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2689" y="836712"/>
            <a:ext cx="8075240" cy="208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Il Milan è una lunga storia d’amore fatta di passione, coraggio e grande tenacia</a:t>
            </a:r>
          </a:p>
          <a:p>
            <a:pPr marL="0" indent="0">
              <a:buNone/>
            </a:pPr>
            <a:r>
              <a:rPr lang="it-IT" b="1" dirty="0" smtClean="0"/>
              <a:t> come noi abbiamo fatto in questi mesi.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359038" y="2636912"/>
            <a:ext cx="3198891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 smtClean="0">
                <a:solidFill>
                  <a:srgbClr val="FF0000"/>
                </a:solidFill>
              </a:rPr>
              <a:t>Pascale</a:t>
            </a:r>
            <a:r>
              <a:rPr lang="it-IT" sz="2400" i="1" dirty="0" smtClean="0">
                <a:solidFill>
                  <a:srgbClr val="FF0000"/>
                </a:solidFill>
              </a:rPr>
              <a:t> Lucia</a:t>
            </a:r>
            <a:endParaRPr lang="it-IT" sz="2400" i="1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14480" y="3143248"/>
            <a:ext cx="3857652" cy="1764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smtClean="0"/>
              <a:t>Su </a:t>
            </a:r>
            <a:r>
              <a:rPr lang="it-IT" b="1" dirty="0" err="1" smtClean="0"/>
              <a:t>semper</a:t>
            </a:r>
            <a:r>
              <a:rPr lang="it-IT" b="1" dirty="0" smtClean="0"/>
              <a:t> chi </a:t>
            </a:r>
          </a:p>
          <a:p>
            <a:pPr marL="0" indent="0">
              <a:buNone/>
            </a:pPr>
            <a:r>
              <a:rPr lang="it-IT" b="1" dirty="0" smtClean="0"/>
              <a:t>me </a:t>
            </a:r>
            <a:r>
              <a:rPr lang="it-IT" b="1" dirty="0" err="1" smtClean="0"/>
              <a:t>dan</a:t>
            </a:r>
            <a:r>
              <a:rPr lang="it-IT" b="1" dirty="0" smtClean="0"/>
              <a:t> del </a:t>
            </a:r>
            <a:r>
              <a:rPr lang="it-IT" b="1" dirty="0" err="1" smtClean="0"/>
              <a:t>rembambi</a:t>
            </a:r>
            <a:r>
              <a:rPr lang="it-IT" b="1" dirty="0" smtClean="0"/>
              <a:t>,</a:t>
            </a:r>
          </a:p>
          <a:p>
            <a:pPr marL="0" indent="0">
              <a:buNone/>
            </a:pPr>
            <a:r>
              <a:rPr lang="it-IT" b="1" dirty="0" smtClean="0"/>
              <a:t>Ma che gioia mi da </a:t>
            </a:r>
          </a:p>
          <a:p>
            <a:pPr marL="0" indent="0">
              <a:buNone/>
            </a:pPr>
            <a:r>
              <a:rPr lang="it-IT" b="1" dirty="0" smtClean="0"/>
              <a:t>questo Milan qua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929190" y="4786322"/>
            <a:ext cx="260263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 smtClean="0">
                <a:solidFill>
                  <a:srgbClr val="FF0000"/>
                </a:solidFill>
              </a:rPr>
              <a:t>Ticse</a:t>
            </a:r>
            <a:r>
              <a:rPr lang="it-IT" sz="2400" i="1" dirty="0" smtClean="0">
                <a:solidFill>
                  <a:srgbClr val="FF0000"/>
                </a:solidFill>
              </a:rPr>
              <a:t> Fernando</a:t>
            </a:r>
            <a:endParaRPr lang="it-IT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06001"/>
      </p:ext>
    </p:extLst>
  </p:cSld>
  <p:clrMapOvr>
    <a:masterClrMapping/>
  </p:clrMapOvr>
  <p:transition advClick="0" advTm="15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1766" y="428604"/>
            <a:ext cx="807524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#</a:t>
            </a:r>
            <a:r>
              <a:rPr lang="it-IT" b="1" dirty="0" err="1" smtClean="0"/>
              <a:t>conilcuorerossonerovinciilCovidunoazero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400" dirty="0" smtClean="0"/>
              <a:t>Ma </a:t>
            </a:r>
            <a:r>
              <a:rPr lang="it-IT" sz="2400" dirty="0"/>
              <a:t>come dice mio padre, milanisti si nasce e non si diventa</a:t>
            </a:r>
            <a:r>
              <a:rPr lang="it-IT" sz="2400" dirty="0" smtClean="0"/>
              <a:t>.</a:t>
            </a:r>
            <a:endParaRPr lang="it-IT" sz="24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286380" y="1500174"/>
            <a:ext cx="23668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t-IT" sz="2400" i="1" dirty="0" err="1" smtClean="0">
                <a:solidFill>
                  <a:srgbClr val="FF0000"/>
                </a:solidFill>
              </a:rPr>
              <a:t>Salcuni</a:t>
            </a:r>
            <a:r>
              <a:rPr lang="it-IT" sz="2400" i="1" dirty="0" smtClean="0">
                <a:solidFill>
                  <a:srgbClr val="FF0000"/>
                </a:solidFill>
              </a:rPr>
              <a:t> Stefano</a:t>
            </a:r>
            <a:endParaRPr lang="it-IT" sz="2400" i="1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11560" y="2916394"/>
            <a:ext cx="807524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smtClean="0"/>
              <a:t>MILAN </a:t>
            </a:r>
            <a:r>
              <a:rPr lang="it-IT" b="1" dirty="0"/>
              <a:t>TU NEL MIO CUORE, URLO IL TUO NOME  FINO A CACCIARE IL VIRUS DAI POLMONI ! 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143372" y="4500570"/>
            <a:ext cx="38884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Ponce </a:t>
            </a:r>
            <a:r>
              <a:rPr lang="it-IT" sz="2400" i="1" dirty="0" err="1">
                <a:solidFill>
                  <a:srgbClr val="FF0000"/>
                </a:solidFill>
              </a:rPr>
              <a:t>Cusihuaman</a:t>
            </a:r>
            <a:r>
              <a:rPr lang="it-IT" sz="2400" i="1" dirty="0">
                <a:solidFill>
                  <a:srgbClr val="FF0000"/>
                </a:solidFill>
              </a:rPr>
              <a:t> Jonathan</a:t>
            </a:r>
          </a:p>
        </p:txBody>
      </p:sp>
    </p:spTree>
    <p:extLst>
      <p:ext uri="{BB962C8B-B14F-4D97-AF65-F5344CB8AC3E}">
        <p14:creationId xmlns:p14="http://schemas.microsoft.com/office/powerpoint/2010/main" val="1764210124"/>
      </p:ext>
    </p:extLst>
  </p:cSld>
  <p:clrMapOvr>
    <a:masterClrMapping/>
  </p:clrMapOvr>
  <p:transition advClick="0" advTm="6255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2928" y="428604"/>
            <a:ext cx="5093716" cy="2880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C  </a:t>
            </a:r>
            <a:r>
              <a:rPr lang="it-IT" b="1" dirty="0" err="1" smtClean="0"/>
              <a:t>ombattiamo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O  </a:t>
            </a:r>
            <a:r>
              <a:rPr lang="it-IT" b="1" dirty="0" err="1" smtClean="0"/>
              <a:t>ggi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V  </a:t>
            </a:r>
            <a:r>
              <a:rPr lang="it-IT" b="1" dirty="0" err="1" smtClean="0"/>
              <a:t>inceremo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I  </a:t>
            </a:r>
            <a:r>
              <a:rPr lang="it-IT" b="1" dirty="0" err="1" smtClean="0"/>
              <a:t>nsieme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D  omani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4750779" y="2564904"/>
            <a:ext cx="331236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>
                <a:solidFill>
                  <a:srgbClr val="FF0000"/>
                </a:solidFill>
              </a:rPr>
              <a:t>Impellizzeri</a:t>
            </a:r>
            <a:r>
              <a:rPr lang="it-IT" sz="2400" i="1" dirty="0">
                <a:solidFill>
                  <a:srgbClr val="FF0000"/>
                </a:solidFill>
              </a:rPr>
              <a:t> Angelo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428728" y="3643314"/>
            <a:ext cx="6858048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/>
              <a:t>"Quando al Milan io penso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neanche </a:t>
            </a:r>
            <a:r>
              <a:rPr lang="it-IT" b="1" dirty="0"/>
              <a:t>il virus ha più senso"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429124" y="5068084"/>
            <a:ext cx="38884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Calascibetta </a:t>
            </a:r>
            <a:r>
              <a:rPr lang="it-IT" sz="2400" i="1" dirty="0" smtClean="0">
                <a:solidFill>
                  <a:srgbClr val="FF0000"/>
                </a:solidFill>
              </a:rPr>
              <a:t>Giuseppe</a:t>
            </a:r>
            <a:endParaRPr lang="it-IT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648278"/>
      </p:ext>
    </p:extLst>
  </p:cSld>
  <p:clrMapOvr>
    <a:masterClrMapping/>
  </p:clrMapOvr>
  <p:transition advClick="0" advTm="507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764704"/>
            <a:ext cx="5690905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Vincere non è importante,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è l’unica </a:t>
            </a:r>
            <a:r>
              <a:rPr lang="it-IT" b="1" dirty="0"/>
              <a:t>cosa che conta! 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544108" y="2132856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>
                <a:solidFill>
                  <a:srgbClr val="FF0000"/>
                </a:solidFill>
              </a:rPr>
              <a:t>Capac</a:t>
            </a:r>
            <a:r>
              <a:rPr lang="it-IT" sz="2400" i="1" dirty="0">
                <a:solidFill>
                  <a:srgbClr val="FF0000"/>
                </a:solidFill>
              </a:rPr>
              <a:t> Ileana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39552" y="3140968"/>
            <a:ext cx="807524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788024" y="4941168"/>
            <a:ext cx="38884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2400" i="1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521240" y="3665068"/>
            <a:ext cx="8075240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smtClean="0"/>
              <a:t>  La </a:t>
            </a:r>
            <a:r>
              <a:rPr lang="it-IT" b="1" dirty="0"/>
              <a:t>mascherina ora, </a:t>
            </a:r>
            <a:r>
              <a:rPr lang="it-IT" b="1" dirty="0" smtClean="0"/>
              <a:t>la </a:t>
            </a:r>
            <a:r>
              <a:rPr lang="it-IT" b="1" dirty="0"/>
              <a:t>maglia per sempre</a:t>
            </a:r>
            <a:endParaRPr lang="it-IT" sz="2200" i="1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5220072" y="4293096"/>
            <a:ext cx="260263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>
                <a:solidFill>
                  <a:srgbClr val="FF0000"/>
                </a:solidFill>
              </a:rPr>
              <a:t>Bonadei</a:t>
            </a:r>
            <a:r>
              <a:rPr lang="it-IT" sz="2400" i="1" dirty="0">
                <a:solidFill>
                  <a:srgbClr val="FF0000"/>
                </a:solidFill>
              </a:rPr>
              <a:t> Paolo</a:t>
            </a:r>
          </a:p>
        </p:txBody>
      </p:sp>
    </p:spTree>
    <p:extLst>
      <p:ext uri="{BB962C8B-B14F-4D97-AF65-F5344CB8AC3E}">
        <p14:creationId xmlns:p14="http://schemas.microsoft.com/office/powerpoint/2010/main" val="593551411"/>
      </p:ext>
    </p:extLst>
  </p:cSld>
  <p:clrMapOvr>
    <a:masterClrMapping/>
  </p:clrMapOvr>
  <p:transition advClick="0" advTm="4414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2520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In un momento in cui le distanze sembrano sempre maggiori la fede calcistica le riduce</a:t>
            </a:r>
            <a:br>
              <a:rPr lang="it-IT" b="1" dirty="0"/>
            </a:br>
            <a:r>
              <a:rPr lang="it-IT" b="1" dirty="0"/>
              <a:t>Dalla Sicilia a Milano andata e ritorno. 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Il </a:t>
            </a:r>
            <a:r>
              <a:rPr lang="it-IT" b="1" dirty="0"/>
              <a:t>Milan sempre nel </a:t>
            </a:r>
            <a:r>
              <a:rPr lang="it-IT" b="1" dirty="0" smtClean="0"/>
              <a:t>cuore.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188152" y="2424878"/>
            <a:ext cx="338437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smtClean="0">
                <a:solidFill>
                  <a:srgbClr val="FF0000"/>
                </a:solidFill>
              </a:rPr>
              <a:t>Cataudella Emanuela</a:t>
            </a:r>
            <a:endParaRPr lang="it-IT" sz="2400" i="1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39552" y="3429000"/>
            <a:ext cx="807524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/>
              <a:t>HO IL CUORE GRANDE COME UN INFERMIERE,</a:t>
            </a:r>
            <a:br>
              <a:rPr lang="it-IT" b="1" dirty="0"/>
            </a:br>
            <a:r>
              <a:rPr lang="it-IT" b="1" dirty="0"/>
              <a:t> MA IL PROBLEMA O LA FORTUNA  E' CHE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IL </a:t>
            </a:r>
            <a:r>
              <a:rPr lang="it-IT" b="1" dirty="0"/>
              <a:t>MILAN  NE OCCUPA ATRI E VENTRICOLI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796136" y="5085184"/>
            <a:ext cx="25922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Oliviero Vittorio</a:t>
            </a:r>
          </a:p>
        </p:txBody>
      </p:sp>
    </p:spTree>
    <p:extLst>
      <p:ext uri="{BB962C8B-B14F-4D97-AF65-F5344CB8AC3E}">
        <p14:creationId xmlns:p14="http://schemas.microsoft.com/office/powerpoint/2010/main" val="3023930331"/>
      </p:ext>
    </p:extLst>
  </p:cSld>
  <p:clrMapOvr>
    <a:masterClrMapping/>
  </p:clrMapOvr>
  <p:transition advClick="0" advTm="4633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476673"/>
            <a:ext cx="807524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Per me la vita senza Milan è come </a:t>
            </a:r>
            <a:r>
              <a:rPr lang="it-IT" b="1" dirty="0" err="1"/>
              <a:t>lu</a:t>
            </a:r>
            <a:r>
              <a:rPr lang="it-IT" b="1" dirty="0"/>
              <a:t> </a:t>
            </a:r>
            <a:r>
              <a:rPr lang="it-IT" b="1" dirty="0" err="1"/>
              <a:t>cannolu</a:t>
            </a:r>
            <a:r>
              <a:rPr lang="it-IT" b="1" dirty="0"/>
              <a:t> senza ricotta: "vacanti"!!!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086985" y="1772816"/>
            <a:ext cx="338437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Catalano Martina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28596" y="2500306"/>
            <a:ext cx="8075240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/>
              <a:t>Rossi e Neri siamo noi,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ma il </a:t>
            </a:r>
            <a:r>
              <a:rPr lang="it-IT" b="1" dirty="0" err="1"/>
              <a:t>il</a:t>
            </a:r>
            <a:r>
              <a:rPr lang="it-IT" b="1" dirty="0"/>
              <a:t> </a:t>
            </a:r>
            <a:r>
              <a:rPr lang="it-IT" b="1" dirty="0" smtClean="0"/>
              <a:t>San </a:t>
            </a:r>
            <a:r>
              <a:rPr lang="it-IT" b="1" dirty="0"/>
              <a:t>Carlo siete </a:t>
            </a:r>
            <a:r>
              <a:rPr lang="it-IT" b="1" dirty="0" err="1"/>
              <a:t>voi…</a:t>
            </a:r>
            <a:r>
              <a:rPr lang="it-IT" b="1" dirty="0"/>
              <a:t>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come </a:t>
            </a:r>
            <a:r>
              <a:rPr lang="it-IT" b="1" dirty="0"/>
              <a:t>il Milan vincerà,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contro </a:t>
            </a:r>
            <a:r>
              <a:rPr lang="it-IT" b="1" dirty="0"/>
              <a:t>il </a:t>
            </a:r>
            <a:r>
              <a:rPr lang="it-IT" b="1" dirty="0" err="1"/>
              <a:t>covid</a:t>
            </a:r>
            <a:r>
              <a:rPr lang="it-IT" b="1" dirty="0"/>
              <a:t> siamo qua! 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483029" y="4653136"/>
            <a:ext cx="25922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Santini Annalisa</a:t>
            </a:r>
          </a:p>
        </p:txBody>
      </p:sp>
    </p:spTree>
    <p:extLst>
      <p:ext uri="{BB962C8B-B14F-4D97-AF65-F5344CB8AC3E}">
        <p14:creationId xmlns:p14="http://schemas.microsoft.com/office/powerpoint/2010/main" val="1009697117"/>
      </p:ext>
    </p:extLst>
  </p:cSld>
  <p:clrMapOvr>
    <a:masterClrMapping/>
  </p:clrMapOvr>
  <p:transition advClick="0" advTm="7176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785794"/>
            <a:ext cx="8075240" cy="1368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Cuore rossonero da generazioni, </a:t>
            </a:r>
            <a:r>
              <a:rPr lang="it-IT" b="1" dirty="0" smtClean="0"/>
              <a:t>da </a:t>
            </a:r>
            <a:r>
              <a:rPr lang="it-IT" b="1" dirty="0"/>
              <a:t>vero campione con sacrifico e spirito di squadra ho resistito 3 mesi senza mamma e </a:t>
            </a:r>
            <a:r>
              <a:rPr lang="it-IT" b="1" dirty="0" smtClean="0"/>
              <a:t>papà.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4643438" y="2071678"/>
            <a:ext cx="3805495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smtClean="0">
                <a:solidFill>
                  <a:srgbClr val="FF0000"/>
                </a:solidFill>
              </a:rPr>
              <a:t>Alberto, 8 anni figlio di </a:t>
            </a:r>
          </a:p>
          <a:p>
            <a:pPr marL="0" indent="0">
              <a:buNone/>
            </a:pPr>
            <a:r>
              <a:rPr lang="it-IT" sz="2400" i="1" dirty="0" smtClean="0">
                <a:solidFill>
                  <a:srgbClr val="FF0000"/>
                </a:solidFill>
              </a:rPr>
              <a:t>Casanova </a:t>
            </a:r>
            <a:r>
              <a:rPr lang="it-IT" sz="2400" i="1" dirty="0">
                <a:solidFill>
                  <a:srgbClr val="FF0000"/>
                </a:solidFill>
              </a:rPr>
              <a:t>Francesca Maria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32169" y="3825044"/>
            <a:ext cx="807524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/>
              <a:t>Milan per sempre!...</a:t>
            </a:r>
            <a:r>
              <a:rPr lang="it-IT" b="1" dirty="0" err="1"/>
              <a:t>Covid</a:t>
            </a:r>
            <a:r>
              <a:rPr lang="it-IT" b="1" dirty="0"/>
              <a:t> mai più!!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470859" y="4584514"/>
            <a:ext cx="25922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Ferrari Barbara</a:t>
            </a:r>
          </a:p>
        </p:txBody>
      </p:sp>
    </p:spTree>
    <p:extLst>
      <p:ext uri="{BB962C8B-B14F-4D97-AF65-F5344CB8AC3E}">
        <p14:creationId xmlns:p14="http://schemas.microsoft.com/office/powerpoint/2010/main" val="1274216136"/>
      </p:ext>
    </p:extLst>
  </p:cSld>
  <p:clrMapOvr>
    <a:masterClrMapping/>
  </p:clrMapOvr>
  <p:transition advClick="0" advTm="6178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989278"/>
            <a:ext cx="807524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Il COVID ci ha preso in contropiede...ma noi in porta abbiamo Gigio </a:t>
            </a:r>
            <a:r>
              <a:rPr lang="it-IT" b="1" dirty="0" err="1"/>
              <a:t>Donnarumma</a:t>
            </a:r>
            <a:r>
              <a:rPr lang="it-IT" b="1" dirty="0"/>
              <a:t>!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4929190" y="2421458"/>
            <a:ext cx="3805495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 smtClean="0">
                <a:solidFill>
                  <a:srgbClr val="FF0000"/>
                </a:solidFill>
              </a:rPr>
              <a:t>Tomasoni</a:t>
            </a:r>
            <a:r>
              <a:rPr lang="it-IT" sz="2400" i="1" dirty="0" smtClean="0">
                <a:solidFill>
                  <a:srgbClr val="FF0000"/>
                </a:solidFill>
              </a:rPr>
              <a:t> Daniele</a:t>
            </a:r>
            <a:endParaRPr lang="it-IT" sz="2400" i="1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3284984"/>
            <a:ext cx="8075240" cy="1764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/>
              <a:t>PARADOSSO MILANESE PER NON FERMARSI E ANDARE AVANTI: "IL DIAVOLO" CHE RINGRAZIA PER IL LAVORO SVOLTO DAI "SANTI"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292080" y="4797152"/>
            <a:ext cx="3178695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Guerriero Alessandro</a:t>
            </a:r>
          </a:p>
        </p:txBody>
      </p:sp>
    </p:spTree>
    <p:extLst>
      <p:ext uri="{BB962C8B-B14F-4D97-AF65-F5344CB8AC3E}">
        <p14:creationId xmlns:p14="http://schemas.microsoft.com/office/powerpoint/2010/main" val="1448439976"/>
      </p:ext>
    </p:extLst>
  </p:cSld>
  <p:clrMapOvr>
    <a:masterClrMapping/>
  </p:clrMapOvr>
  <p:transition advClick="0" advTm="5819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43042" y="833862"/>
            <a:ext cx="6175018" cy="1309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Non </a:t>
            </a:r>
            <a:r>
              <a:rPr lang="it-IT" b="1" dirty="0"/>
              <a:t>importano i colori,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lo </a:t>
            </a:r>
            <a:r>
              <a:rPr lang="it-IT" b="1" dirty="0"/>
              <a:t>sport unisce </a:t>
            </a:r>
            <a:r>
              <a:rPr lang="it-IT" b="1" dirty="0" smtClean="0"/>
              <a:t>sempre. </a:t>
            </a:r>
            <a:endParaRPr lang="it-IT" sz="2200" i="1" dirty="0"/>
          </a:p>
        </p:txBody>
      </p:sp>
      <p:pic>
        <p:nvPicPr>
          <p:cNvPr id="4" name="Picture 2" descr="MILAN MAGNETE IN PLEXIGLASS LOG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8" t="13425" r="12741" b="12141"/>
          <a:stretch/>
        </p:blipFill>
        <p:spPr bwMode="auto">
          <a:xfrm>
            <a:off x="6228184" y="5788077"/>
            <a:ext cx="720080" cy="71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949280"/>
            <a:ext cx="1365670" cy="499371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5045516" y="2143116"/>
            <a:ext cx="3805495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>
                <a:solidFill>
                  <a:srgbClr val="FF0000"/>
                </a:solidFill>
              </a:rPr>
              <a:t>Venturelli Giordano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54478" y="3429000"/>
            <a:ext cx="8075240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/>
              <a:t>“ Sconfitto il </a:t>
            </a:r>
            <a:r>
              <a:rPr lang="it-IT" b="1" dirty="0" err="1"/>
              <a:t>Covid</a:t>
            </a:r>
            <a:r>
              <a:rPr lang="it-IT" b="1" dirty="0"/>
              <a:t> 19, </a:t>
            </a: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da </a:t>
            </a:r>
            <a:r>
              <a:rPr lang="it-IT" b="1" dirty="0"/>
              <a:t>ora e per sempre sarà solo </a:t>
            </a:r>
            <a:r>
              <a:rPr lang="it-IT" b="1" dirty="0" err="1"/>
              <a:t>PandeMilan</a:t>
            </a:r>
            <a:r>
              <a:rPr lang="it-IT" b="1" dirty="0"/>
              <a:t>!”</a:t>
            </a:r>
            <a:endParaRPr lang="it-IT" sz="2200" i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5292080" y="4797152"/>
            <a:ext cx="3178695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i="1" dirty="0" err="1">
                <a:solidFill>
                  <a:srgbClr val="FF0000"/>
                </a:solidFill>
              </a:rPr>
              <a:t>Magento</a:t>
            </a:r>
            <a:r>
              <a:rPr lang="it-IT" sz="2400" i="1" dirty="0">
                <a:solidFill>
                  <a:srgbClr val="FF0000"/>
                </a:solidFill>
              </a:rPr>
              <a:t> Paolo</a:t>
            </a:r>
          </a:p>
        </p:txBody>
      </p:sp>
    </p:spTree>
    <p:extLst>
      <p:ext uri="{BB962C8B-B14F-4D97-AF65-F5344CB8AC3E}">
        <p14:creationId xmlns:p14="http://schemas.microsoft.com/office/powerpoint/2010/main" val="3583604963"/>
      </p:ext>
    </p:extLst>
  </p:cSld>
  <p:clrMapOvr>
    <a:masterClrMapping/>
  </p:clrMapOvr>
  <p:transition advClick="0" advTm="6240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424</Words>
  <Application>Microsoft Office PowerPoint</Application>
  <PresentationFormat>Presentazione su schermo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"MILAN for you" challenge La sfida rossonera dell'ASST Santi Paolo e Carlo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Sordi Francesca</dc:creator>
  <cp:lastModifiedBy>Sordi Francesca</cp:lastModifiedBy>
  <cp:revision>53</cp:revision>
  <cp:lastPrinted>2020-06-22T10:36:33Z</cp:lastPrinted>
  <dcterms:created xsi:type="dcterms:W3CDTF">2020-06-19T07:02:56Z</dcterms:created>
  <dcterms:modified xsi:type="dcterms:W3CDTF">2020-06-24T07:49:22Z</dcterms:modified>
</cp:coreProperties>
</file>